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7" r:id="rId2"/>
    <p:sldId id="258" r:id="rId3"/>
    <p:sldId id="262" r:id="rId4"/>
    <p:sldId id="263" r:id="rId5"/>
    <p:sldId id="265" r:id="rId6"/>
    <p:sldId id="266" r:id="rId7"/>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24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AE351E-5BA2-4F8B-8D89-ED1CA5A1B496}" type="datetimeFigureOut">
              <a:rPr lang="de-DE" smtClean="0"/>
              <a:t>24.10.2017</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30F2EE-A043-40DC-9C96-679AFD981F73}" type="slidenum">
              <a:rPr lang="de-DE" smtClean="0"/>
              <a:t>‹Nr.›</a:t>
            </a:fld>
            <a:endParaRPr lang="de-DE"/>
          </a:p>
        </p:txBody>
      </p:sp>
    </p:spTree>
    <p:extLst>
      <p:ext uri="{BB962C8B-B14F-4D97-AF65-F5344CB8AC3E}">
        <p14:creationId xmlns:p14="http://schemas.microsoft.com/office/powerpoint/2010/main" val="3033631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Nicht</a:t>
            </a:r>
            <a:r>
              <a:rPr lang="de-DE" baseline="0" dirty="0" smtClean="0"/>
              <a:t> alle erkennen den Würfel, aber die meisten – obwohl im obersten rechten Kreis ein Strich fehlt. &gt; eine Re-Konstruktionsleistung des Gehirns, das mit den Seitenlinien eines 3D-Würfels buchstäblich etwas anfangen kann. Wenn wir aus einer Kultur kämen, in der Würfel nicht vorkommen, würden wir ihn hier nicht wiedererkennen.</a:t>
            </a:r>
            <a:endParaRPr lang="de-DE" dirty="0"/>
          </a:p>
        </p:txBody>
      </p:sp>
      <p:sp>
        <p:nvSpPr>
          <p:cNvPr id="4" name="Foliennummernplatzhalter 3"/>
          <p:cNvSpPr>
            <a:spLocks noGrp="1"/>
          </p:cNvSpPr>
          <p:nvPr>
            <p:ph type="sldNum" sz="quarter" idx="10"/>
          </p:nvPr>
        </p:nvSpPr>
        <p:spPr/>
        <p:txBody>
          <a:bodyPr/>
          <a:lstStyle/>
          <a:p>
            <a:fld id="{D230F2EE-A043-40DC-9C96-679AFD981F73}" type="slidenum">
              <a:rPr lang="de-DE" smtClean="0"/>
              <a:t>1</a:t>
            </a:fld>
            <a:endParaRPr lang="de-DE"/>
          </a:p>
        </p:txBody>
      </p:sp>
    </p:spTree>
    <p:extLst>
      <p:ext uri="{BB962C8B-B14F-4D97-AF65-F5344CB8AC3E}">
        <p14:creationId xmlns:p14="http://schemas.microsoft.com/office/powerpoint/2010/main" val="1232097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mtClean="0"/>
              <a:t>Die </a:t>
            </a:r>
            <a:r>
              <a:rPr lang="de-DE" dirty="0" smtClean="0"/>
              <a:t>meisten</a:t>
            </a:r>
            <a:r>
              <a:rPr lang="de-DE" baseline="0" dirty="0" smtClean="0"/>
              <a:t> Menschen sehen den grünen Punkt zuerst links hinten. Manche aber auch spontan links vorne. Die Aufgabe besteht darin, beide Sichtweisen übernehmen zu können.</a:t>
            </a:r>
            <a:endParaRPr lang="de-DE" dirty="0"/>
          </a:p>
        </p:txBody>
      </p:sp>
      <p:sp>
        <p:nvSpPr>
          <p:cNvPr id="4" name="Foliennummernplatzhalter 3"/>
          <p:cNvSpPr>
            <a:spLocks noGrp="1"/>
          </p:cNvSpPr>
          <p:nvPr>
            <p:ph type="sldNum" sz="quarter" idx="10"/>
          </p:nvPr>
        </p:nvSpPr>
        <p:spPr/>
        <p:txBody>
          <a:bodyPr/>
          <a:lstStyle/>
          <a:p>
            <a:fld id="{D230F2EE-A043-40DC-9C96-679AFD981F73}" type="slidenum">
              <a:rPr lang="de-DE" smtClean="0"/>
              <a:t>2</a:t>
            </a:fld>
            <a:endParaRPr lang="de-DE"/>
          </a:p>
        </p:txBody>
      </p:sp>
    </p:spTree>
    <p:extLst>
      <p:ext uri="{BB962C8B-B14F-4D97-AF65-F5344CB8AC3E}">
        <p14:creationId xmlns:p14="http://schemas.microsoft.com/office/powerpoint/2010/main" val="2647359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Bevor</a:t>
            </a:r>
            <a:r>
              <a:rPr lang="de-DE" baseline="0" dirty="0" smtClean="0"/>
              <a:t> ich diese (und die nächste) Folie zeige, sage ich: „Ihr werdet gleich ein sehr vertrautes Wort sehen. Bestimmt habt ihr sofort ein ganz bestimmtes Bild vor Augen, wenn ihr dieses Wort seht. Ich möchte, dass ihr einen ‚inneren Schnappschuss‘ von diesem Bild macht. Schreibt ein paar Stichpunkte dazu auf!“</a:t>
            </a:r>
            <a:endParaRPr lang="de-DE" dirty="0" smtClean="0"/>
          </a:p>
        </p:txBody>
      </p:sp>
      <p:sp>
        <p:nvSpPr>
          <p:cNvPr id="4" name="Foliennummernplatzhalter 3"/>
          <p:cNvSpPr>
            <a:spLocks noGrp="1"/>
          </p:cNvSpPr>
          <p:nvPr>
            <p:ph type="sldNum" sz="quarter" idx="10"/>
          </p:nvPr>
        </p:nvSpPr>
        <p:spPr/>
        <p:txBody>
          <a:bodyPr/>
          <a:lstStyle/>
          <a:p>
            <a:fld id="{D230F2EE-A043-40DC-9C96-679AFD981F73}" type="slidenum">
              <a:rPr lang="de-DE" smtClean="0"/>
              <a:t>3</a:t>
            </a:fld>
            <a:endParaRPr lang="de-DE"/>
          </a:p>
        </p:txBody>
      </p:sp>
    </p:spTree>
    <p:extLst>
      <p:ext uri="{BB962C8B-B14F-4D97-AF65-F5344CB8AC3E}">
        <p14:creationId xmlns:p14="http://schemas.microsoft.com/office/powerpoint/2010/main" val="3282577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Das Kunst</a:t>
            </a:r>
            <a:r>
              <a:rPr lang="de-DE" baseline="0" dirty="0" smtClean="0"/>
              <a:t>werk hat keinen Titel bekommen. Indem ihm die Jugendlichen einen zuschreiben, interpretieren sie, was sie wahrnehmen.</a:t>
            </a:r>
            <a:endParaRPr lang="de-DE" dirty="0"/>
          </a:p>
        </p:txBody>
      </p:sp>
      <p:sp>
        <p:nvSpPr>
          <p:cNvPr id="4" name="Foliennummernplatzhalter 3"/>
          <p:cNvSpPr>
            <a:spLocks noGrp="1"/>
          </p:cNvSpPr>
          <p:nvPr>
            <p:ph type="sldNum" sz="quarter" idx="10"/>
          </p:nvPr>
        </p:nvSpPr>
        <p:spPr/>
        <p:txBody>
          <a:bodyPr/>
          <a:lstStyle/>
          <a:p>
            <a:fld id="{D230F2EE-A043-40DC-9C96-679AFD981F73}" type="slidenum">
              <a:rPr lang="de-DE" smtClean="0"/>
              <a:t>5</a:t>
            </a:fld>
            <a:endParaRPr lang="de-DE"/>
          </a:p>
        </p:txBody>
      </p:sp>
    </p:spTree>
    <p:extLst>
      <p:ext uri="{BB962C8B-B14F-4D97-AF65-F5344CB8AC3E}">
        <p14:creationId xmlns:p14="http://schemas.microsoft.com/office/powerpoint/2010/main" val="4236796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Es geht nicht darum, das „richtige“ Bibelwort</a:t>
            </a:r>
            <a:r>
              <a:rPr lang="de-DE" baseline="0" dirty="0" smtClean="0"/>
              <a:t> zu erraten, sondern eine Glaubensaussage zu formulieren, die dem Betrachter/der Betrachterin spontan einfällt.</a:t>
            </a:r>
            <a:endParaRPr lang="de-DE" dirty="0"/>
          </a:p>
        </p:txBody>
      </p:sp>
      <p:sp>
        <p:nvSpPr>
          <p:cNvPr id="4" name="Foliennummernplatzhalter 3"/>
          <p:cNvSpPr>
            <a:spLocks noGrp="1"/>
          </p:cNvSpPr>
          <p:nvPr>
            <p:ph type="sldNum" sz="quarter" idx="10"/>
          </p:nvPr>
        </p:nvSpPr>
        <p:spPr/>
        <p:txBody>
          <a:bodyPr/>
          <a:lstStyle/>
          <a:p>
            <a:fld id="{D230F2EE-A043-40DC-9C96-679AFD981F73}" type="slidenum">
              <a:rPr lang="de-DE" smtClean="0"/>
              <a:t>6</a:t>
            </a:fld>
            <a:endParaRPr lang="de-DE"/>
          </a:p>
        </p:txBody>
      </p:sp>
    </p:spTree>
    <p:extLst>
      <p:ext uri="{BB962C8B-B14F-4D97-AF65-F5344CB8AC3E}">
        <p14:creationId xmlns:p14="http://schemas.microsoft.com/office/powerpoint/2010/main" val="1125399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6BD48C58-2478-493C-9F81-D6E75292D821}" type="datetimeFigureOut">
              <a:rPr lang="de-DE" smtClean="0"/>
              <a:t>24.10.2017</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p:txBody>
          <a:bodyPr/>
          <a:lstStyle/>
          <a:p>
            <a:fld id="{8FDAC8AE-B244-403F-9D2D-0088C0B79567}" type="slidenum">
              <a:rPr lang="de-DE" smtClean="0"/>
              <a:t>‹Nr.›</a:t>
            </a:fld>
            <a:endParaRPr lang="de-DE"/>
          </a:p>
        </p:txBody>
      </p:sp>
    </p:spTree>
    <p:extLst>
      <p:ext uri="{BB962C8B-B14F-4D97-AF65-F5344CB8AC3E}">
        <p14:creationId xmlns:p14="http://schemas.microsoft.com/office/powerpoint/2010/main" val="1758176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oliennummernplatzhalter 5"/>
          <p:cNvSpPr>
            <a:spLocks noGrp="1"/>
          </p:cNvSpPr>
          <p:nvPr>
            <p:ph type="sldNum" sz="quarter" idx="12"/>
          </p:nvPr>
        </p:nvSpPr>
        <p:spPr/>
        <p:txBody>
          <a:bodyPr/>
          <a:lstStyle/>
          <a:p>
            <a:fld id="{8FDAC8AE-B244-403F-9D2D-0088C0B79567}" type="slidenum">
              <a:rPr lang="de-DE" smtClean="0"/>
              <a:t>‹Nr.›</a:t>
            </a:fld>
            <a:endParaRPr lang="de-DE"/>
          </a:p>
        </p:txBody>
      </p:sp>
    </p:spTree>
    <p:extLst>
      <p:ext uri="{BB962C8B-B14F-4D97-AF65-F5344CB8AC3E}">
        <p14:creationId xmlns:p14="http://schemas.microsoft.com/office/powerpoint/2010/main" val="89393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dirty="0"/>
          </a:p>
        </p:txBody>
      </p:sp>
      <p:sp>
        <p:nvSpPr>
          <p:cNvPr id="6" name="Foliennummernplatzhalter 5"/>
          <p:cNvSpPr>
            <a:spLocks noGrp="1"/>
          </p:cNvSpPr>
          <p:nvPr>
            <p:ph type="sldNum" sz="quarter" idx="12"/>
          </p:nvPr>
        </p:nvSpPr>
        <p:spPr/>
        <p:txBody>
          <a:bodyPr/>
          <a:lstStyle/>
          <a:p>
            <a:fld id="{8FDAC8AE-B244-403F-9D2D-0088C0B79567}" type="slidenum">
              <a:rPr lang="de-DE" smtClean="0"/>
              <a:t>‹Nr.›</a:t>
            </a:fld>
            <a:endParaRPr lang="de-DE"/>
          </a:p>
        </p:txBody>
      </p:sp>
    </p:spTree>
    <p:extLst>
      <p:ext uri="{BB962C8B-B14F-4D97-AF65-F5344CB8AC3E}">
        <p14:creationId xmlns:p14="http://schemas.microsoft.com/office/powerpoint/2010/main" val="30363421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57200" y="274638"/>
            <a:ext cx="8229600" cy="585152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86419630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6BD48C58-2478-493C-9F81-D6E75292D821}" type="datetimeFigureOut">
              <a:rPr lang="de-DE" smtClean="0"/>
              <a:t>24.10.2017</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p:txBody>
          <a:bodyPr/>
          <a:lstStyle/>
          <a:p>
            <a:fld id="{8FDAC8AE-B244-403F-9D2D-0088C0B79567}" type="slidenum">
              <a:rPr lang="de-DE" smtClean="0"/>
              <a:t>‹Nr.›</a:t>
            </a:fld>
            <a:endParaRPr lang="de-DE"/>
          </a:p>
        </p:txBody>
      </p:sp>
    </p:spTree>
    <p:extLst>
      <p:ext uri="{BB962C8B-B14F-4D97-AF65-F5344CB8AC3E}">
        <p14:creationId xmlns:p14="http://schemas.microsoft.com/office/powerpoint/2010/main" val="872306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6BD48C58-2478-493C-9F81-D6E75292D821}" type="datetimeFigureOut">
              <a:rPr lang="de-DE" smtClean="0"/>
              <a:t>24.10.2017</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p:txBody>
          <a:bodyPr/>
          <a:lstStyle/>
          <a:p>
            <a:fld id="{8FDAC8AE-B244-403F-9D2D-0088C0B79567}" type="slidenum">
              <a:rPr lang="de-DE" smtClean="0"/>
              <a:t>‹Nr.›</a:t>
            </a:fld>
            <a:endParaRPr lang="de-DE"/>
          </a:p>
        </p:txBody>
      </p:sp>
    </p:spTree>
    <p:extLst>
      <p:ext uri="{BB962C8B-B14F-4D97-AF65-F5344CB8AC3E}">
        <p14:creationId xmlns:p14="http://schemas.microsoft.com/office/powerpoint/2010/main" val="621824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6BD48C58-2478-493C-9F81-D6E75292D821}" type="datetimeFigureOut">
              <a:rPr lang="de-DE" smtClean="0"/>
              <a:t>24.10.2017</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p:txBody>
          <a:bodyPr/>
          <a:lstStyle/>
          <a:p>
            <a:fld id="{8FDAC8AE-B244-403F-9D2D-0088C0B79567}" type="slidenum">
              <a:rPr lang="de-DE" smtClean="0"/>
              <a:t>‹Nr.›</a:t>
            </a:fld>
            <a:endParaRPr lang="de-DE"/>
          </a:p>
        </p:txBody>
      </p:sp>
    </p:spTree>
    <p:extLst>
      <p:ext uri="{BB962C8B-B14F-4D97-AF65-F5344CB8AC3E}">
        <p14:creationId xmlns:p14="http://schemas.microsoft.com/office/powerpoint/2010/main" val="1431456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a:xfrm>
            <a:off x="457200" y="6356350"/>
            <a:ext cx="2133600" cy="365125"/>
          </a:xfrm>
          <a:prstGeom prst="rect">
            <a:avLst/>
          </a:prstGeom>
        </p:spPr>
        <p:txBody>
          <a:bodyPr/>
          <a:lstStyle/>
          <a:p>
            <a:fld id="{6BD48C58-2478-493C-9F81-D6E75292D821}" type="datetimeFigureOut">
              <a:rPr lang="de-DE" smtClean="0"/>
              <a:t>24.10.2017</a:t>
            </a:fld>
            <a:endParaRPr lang="de-DE"/>
          </a:p>
        </p:txBody>
      </p:sp>
      <p:sp>
        <p:nvSpPr>
          <p:cNvPr id="8" name="Fußzeilenplatzhalter 7"/>
          <p:cNvSpPr>
            <a:spLocks noGrp="1"/>
          </p:cNvSpPr>
          <p:nvPr>
            <p:ph type="ftr" sz="quarter" idx="11"/>
          </p:nvPr>
        </p:nvSpPr>
        <p:spPr>
          <a:xfrm>
            <a:off x="3124200" y="6356350"/>
            <a:ext cx="2895600" cy="365125"/>
          </a:xfrm>
          <a:prstGeom prst="rect">
            <a:avLst/>
          </a:prstGeom>
        </p:spPr>
        <p:txBody>
          <a:bodyPr/>
          <a:lstStyle/>
          <a:p>
            <a:endParaRPr lang="de-DE"/>
          </a:p>
        </p:txBody>
      </p:sp>
      <p:sp>
        <p:nvSpPr>
          <p:cNvPr id="9" name="Foliennummernplatzhalter 8"/>
          <p:cNvSpPr>
            <a:spLocks noGrp="1"/>
          </p:cNvSpPr>
          <p:nvPr>
            <p:ph type="sldNum" sz="quarter" idx="12"/>
          </p:nvPr>
        </p:nvSpPr>
        <p:spPr/>
        <p:txBody>
          <a:bodyPr/>
          <a:lstStyle/>
          <a:p>
            <a:fld id="{8FDAC8AE-B244-403F-9D2D-0088C0B79567}" type="slidenum">
              <a:rPr lang="de-DE" smtClean="0"/>
              <a:t>‹Nr.›</a:t>
            </a:fld>
            <a:endParaRPr lang="de-DE"/>
          </a:p>
        </p:txBody>
      </p:sp>
    </p:spTree>
    <p:extLst>
      <p:ext uri="{BB962C8B-B14F-4D97-AF65-F5344CB8AC3E}">
        <p14:creationId xmlns:p14="http://schemas.microsoft.com/office/powerpoint/2010/main" val="771299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a:xfrm>
            <a:off x="457200" y="6356350"/>
            <a:ext cx="2133600" cy="365125"/>
          </a:xfrm>
          <a:prstGeom prst="rect">
            <a:avLst/>
          </a:prstGeom>
        </p:spPr>
        <p:txBody>
          <a:bodyPr/>
          <a:lstStyle/>
          <a:p>
            <a:fld id="{6BD48C58-2478-493C-9F81-D6E75292D821}" type="datetimeFigureOut">
              <a:rPr lang="de-DE" smtClean="0"/>
              <a:t>24.10.2017</a:t>
            </a:fld>
            <a:endParaRPr lang="de-DE"/>
          </a:p>
        </p:txBody>
      </p:sp>
      <p:sp>
        <p:nvSpPr>
          <p:cNvPr id="4" name="Fußzeilenplatzhalter 3"/>
          <p:cNvSpPr>
            <a:spLocks noGrp="1"/>
          </p:cNvSpPr>
          <p:nvPr>
            <p:ph type="ftr" sz="quarter" idx="11"/>
          </p:nvPr>
        </p:nvSpPr>
        <p:spPr>
          <a:xfrm>
            <a:off x="3124200" y="6356350"/>
            <a:ext cx="2895600" cy="365125"/>
          </a:xfrm>
          <a:prstGeom prst="rect">
            <a:avLst/>
          </a:prstGeom>
        </p:spPr>
        <p:txBody>
          <a:bodyPr/>
          <a:lstStyle/>
          <a:p>
            <a:endParaRPr lang="de-DE"/>
          </a:p>
        </p:txBody>
      </p:sp>
      <p:sp>
        <p:nvSpPr>
          <p:cNvPr id="5" name="Foliennummernplatzhalter 4"/>
          <p:cNvSpPr>
            <a:spLocks noGrp="1"/>
          </p:cNvSpPr>
          <p:nvPr>
            <p:ph type="sldNum" sz="quarter" idx="12"/>
          </p:nvPr>
        </p:nvSpPr>
        <p:spPr/>
        <p:txBody>
          <a:bodyPr/>
          <a:lstStyle/>
          <a:p>
            <a:fld id="{8FDAC8AE-B244-403F-9D2D-0088C0B79567}" type="slidenum">
              <a:rPr lang="de-DE" smtClean="0"/>
              <a:t>‹Nr.›</a:t>
            </a:fld>
            <a:endParaRPr lang="de-DE"/>
          </a:p>
        </p:txBody>
      </p:sp>
    </p:spTree>
    <p:extLst>
      <p:ext uri="{BB962C8B-B14F-4D97-AF65-F5344CB8AC3E}">
        <p14:creationId xmlns:p14="http://schemas.microsoft.com/office/powerpoint/2010/main" val="2014167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536" y="6144481"/>
            <a:ext cx="438829" cy="516213"/>
          </a:xfrm>
          <a:prstGeom prst="rect">
            <a:avLst/>
          </a:prstGeom>
        </p:spPr>
      </p:pic>
    </p:spTree>
    <p:extLst>
      <p:ext uri="{BB962C8B-B14F-4D97-AF65-F5344CB8AC3E}">
        <p14:creationId xmlns:p14="http://schemas.microsoft.com/office/powerpoint/2010/main" val="351055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7" name="Foliennummernplatzhalter 6"/>
          <p:cNvSpPr>
            <a:spLocks noGrp="1"/>
          </p:cNvSpPr>
          <p:nvPr>
            <p:ph type="sldNum" sz="quarter" idx="12"/>
          </p:nvPr>
        </p:nvSpPr>
        <p:spPr/>
        <p:txBody>
          <a:bodyPr/>
          <a:lstStyle/>
          <a:p>
            <a:fld id="{8FDAC8AE-B244-403F-9D2D-0088C0B79567}" type="slidenum">
              <a:rPr lang="de-DE" smtClean="0"/>
              <a:t>‹Nr.›</a:t>
            </a:fld>
            <a:endParaRPr lang="de-DE"/>
          </a:p>
        </p:txBody>
      </p:sp>
    </p:spTree>
    <p:extLst>
      <p:ext uri="{BB962C8B-B14F-4D97-AF65-F5344CB8AC3E}">
        <p14:creationId xmlns:p14="http://schemas.microsoft.com/office/powerpoint/2010/main" val="3498625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6BD48C58-2478-493C-9F81-D6E75292D821}" type="datetimeFigureOut">
              <a:rPr lang="de-DE" smtClean="0"/>
              <a:t>24.10.2017</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p:txBody>
          <a:bodyPr/>
          <a:lstStyle/>
          <a:p>
            <a:fld id="{8FDAC8AE-B244-403F-9D2D-0088C0B79567}" type="slidenum">
              <a:rPr lang="de-DE" smtClean="0"/>
              <a:t>‹Nr.›</a:t>
            </a:fld>
            <a:endParaRPr lang="de-DE"/>
          </a:p>
        </p:txBody>
      </p:sp>
    </p:spTree>
    <p:extLst>
      <p:ext uri="{BB962C8B-B14F-4D97-AF65-F5344CB8AC3E}">
        <p14:creationId xmlns:p14="http://schemas.microsoft.com/office/powerpoint/2010/main" val="1280256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DAC8AE-B244-403F-9D2D-0088C0B79567}" type="slidenum">
              <a:rPr lang="de-DE" smtClean="0"/>
              <a:t>‹Nr.›</a:t>
            </a:fld>
            <a:endParaRPr lang="de-DE"/>
          </a:p>
        </p:txBody>
      </p:sp>
      <p:pic>
        <p:nvPicPr>
          <p:cNvPr id="7" name="Grafik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95536" y="6144481"/>
            <a:ext cx="438829" cy="516213"/>
          </a:xfrm>
          <a:prstGeom prst="rect">
            <a:avLst/>
          </a:prstGeom>
        </p:spPr>
      </p:pic>
      <p:sp>
        <p:nvSpPr>
          <p:cNvPr id="8" name="Fußzeilenplatzhalter 2"/>
          <p:cNvSpPr txBox="1">
            <a:spLocks/>
          </p:cNvSpPr>
          <p:nvPr userDrawn="1"/>
        </p:nvSpPr>
        <p:spPr>
          <a:xfrm>
            <a:off x="971600" y="6356350"/>
            <a:ext cx="5048200" cy="365125"/>
          </a:xfrm>
          <a:prstGeom prst="rect">
            <a:avLst/>
          </a:prstGeom>
        </p:spPr>
        <p:txBody>
          <a:bodyPr/>
          <a:lstStyle>
            <a:defPPr>
              <a:defRPr lang="de-DE"/>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mtClean="0"/>
              <a:t>Herbert Kolb – RPZ Heilsbronn  - kolb.rpz-heilsbronn@elkb.de</a:t>
            </a:r>
            <a:endParaRPr lang="de-DE" dirty="0"/>
          </a:p>
        </p:txBody>
      </p:sp>
    </p:spTree>
    <p:extLst>
      <p:ext uri="{BB962C8B-B14F-4D97-AF65-F5344CB8AC3E}">
        <p14:creationId xmlns:p14="http://schemas.microsoft.com/office/powerpoint/2010/main" val="2365374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6228184" y="5229200"/>
            <a:ext cx="2664296" cy="369332"/>
          </a:xfrm>
          <a:prstGeom prst="rect">
            <a:avLst/>
          </a:prstGeom>
          <a:noFill/>
        </p:spPr>
        <p:txBody>
          <a:bodyPr wrap="square" rtlCol="0">
            <a:spAutoFit/>
          </a:bodyPr>
          <a:lstStyle/>
          <a:p>
            <a:r>
              <a:rPr lang="de-DE" dirty="0" smtClean="0"/>
              <a:t>Was siehst du?</a:t>
            </a:r>
            <a:endParaRPr lang="de-DE" dirty="0"/>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1201580"/>
            <a:ext cx="4464112" cy="4429236"/>
          </a:xfrm>
          <a:prstGeom prst="rect">
            <a:avLst/>
          </a:prstGeom>
        </p:spPr>
      </p:pic>
    </p:spTree>
    <p:extLst>
      <p:ext uri="{BB962C8B-B14F-4D97-AF65-F5344CB8AC3E}">
        <p14:creationId xmlns:p14="http://schemas.microsoft.com/office/powerpoint/2010/main" val="8242066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5580112" y="5229200"/>
            <a:ext cx="3312368" cy="646331"/>
          </a:xfrm>
          <a:prstGeom prst="rect">
            <a:avLst/>
          </a:prstGeom>
          <a:noFill/>
        </p:spPr>
        <p:txBody>
          <a:bodyPr wrap="square" rtlCol="0">
            <a:spAutoFit/>
          </a:bodyPr>
          <a:lstStyle/>
          <a:p>
            <a:r>
              <a:rPr lang="de-DE" dirty="0" smtClean="0"/>
              <a:t>An welcher Ecke befindet sich der grüne Punkt?</a:t>
            </a:r>
            <a:endParaRPr lang="de-DE" dirty="0"/>
          </a:p>
        </p:txBody>
      </p:sp>
      <p:grpSp>
        <p:nvGrpSpPr>
          <p:cNvPr id="30" name="Gruppieren 29"/>
          <p:cNvGrpSpPr/>
          <p:nvPr/>
        </p:nvGrpSpPr>
        <p:grpSpPr>
          <a:xfrm>
            <a:off x="611560" y="536987"/>
            <a:ext cx="5184576" cy="5196269"/>
            <a:chOff x="611560" y="536987"/>
            <a:chExt cx="5184576" cy="5196269"/>
          </a:xfrm>
        </p:grpSpPr>
        <p:grpSp>
          <p:nvGrpSpPr>
            <p:cNvPr id="29" name="Gruppieren 28"/>
            <p:cNvGrpSpPr/>
            <p:nvPr/>
          </p:nvGrpSpPr>
          <p:grpSpPr>
            <a:xfrm>
              <a:off x="611560" y="536987"/>
              <a:ext cx="5184576" cy="5182484"/>
              <a:chOff x="611560" y="536987"/>
              <a:chExt cx="5184576" cy="5182484"/>
            </a:xfrm>
          </p:grpSpPr>
          <p:cxnSp>
            <p:nvCxnSpPr>
              <p:cNvPr id="10" name="Gerade Verbindung 9"/>
              <p:cNvCxnSpPr/>
              <p:nvPr/>
            </p:nvCxnSpPr>
            <p:spPr>
              <a:xfrm flipH="1">
                <a:off x="2195736" y="4221088"/>
                <a:ext cx="36004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3" name="Gerade Verbindung 12"/>
              <p:cNvCxnSpPr/>
              <p:nvPr/>
            </p:nvCxnSpPr>
            <p:spPr>
              <a:xfrm flipH="1">
                <a:off x="611560" y="5719471"/>
                <a:ext cx="36004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6" name="Gerade Verbindung 15"/>
              <p:cNvCxnSpPr/>
              <p:nvPr/>
            </p:nvCxnSpPr>
            <p:spPr>
              <a:xfrm flipH="1">
                <a:off x="611560" y="2058392"/>
                <a:ext cx="36004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7" name="Gerade Verbindung 16"/>
              <p:cNvCxnSpPr/>
              <p:nvPr/>
            </p:nvCxnSpPr>
            <p:spPr>
              <a:xfrm flipH="1">
                <a:off x="2195736" y="536987"/>
                <a:ext cx="3600400" cy="0"/>
              </a:xfrm>
              <a:prstGeom prst="line">
                <a:avLst/>
              </a:prstGeom>
              <a:ln w="28575"/>
            </p:spPr>
            <p:style>
              <a:lnRef idx="1">
                <a:schemeClr val="dk1"/>
              </a:lnRef>
              <a:fillRef idx="0">
                <a:schemeClr val="dk1"/>
              </a:fillRef>
              <a:effectRef idx="0">
                <a:schemeClr val="dk1"/>
              </a:effectRef>
              <a:fontRef idx="minor">
                <a:schemeClr val="tx1"/>
              </a:fontRef>
            </p:style>
          </p:cxnSp>
        </p:grpSp>
        <p:grpSp>
          <p:nvGrpSpPr>
            <p:cNvPr id="28" name="Gruppieren 27"/>
            <p:cNvGrpSpPr/>
            <p:nvPr/>
          </p:nvGrpSpPr>
          <p:grpSpPr>
            <a:xfrm>
              <a:off x="611560" y="548680"/>
              <a:ext cx="5184576" cy="5184576"/>
              <a:chOff x="611560" y="548680"/>
              <a:chExt cx="5184576" cy="5184576"/>
            </a:xfrm>
          </p:grpSpPr>
          <p:grpSp>
            <p:nvGrpSpPr>
              <p:cNvPr id="25" name="Gruppieren 24"/>
              <p:cNvGrpSpPr/>
              <p:nvPr/>
            </p:nvGrpSpPr>
            <p:grpSpPr>
              <a:xfrm>
                <a:off x="611560" y="548680"/>
                <a:ext cx="1584176" cy="5184576"/>
                <a:chOff x="611560" y="548680"/>
                <a:chExt cx="1584176" cy="5184576"/>
              </a:xfrm>
            </p:grpSpPr>
            <p:cxnSp>
              <p:nvCxnSpPr>
                <p:cNvPr id="3" name="Gerade Verbindung 2"/>
                <p:cNvCxnSpPr/>
                <p:nvPr/>
              </p:nvCxnSpPr>
              <p:spPr>
                <a:xfrm>
                  <a:off x="611560" y="2060848"/>
                  <a:ext cx="0" cy="3672408"/>
                </a:xfrm>
                <a:prstGeom prst="line">
                  <a:avLst/>
                </a:prstGeom>
                <a:ln w="28575"/>
              </p:spPr>
              <p:style>
                <a:lnRef idx="1">
                  <a:schemeClr val="dk1"/>
                </a:lnRef>
                <a:fillRef idx="0">
                  <a:schemeClr val="dk1"/>
                </a:fillRef>
                <a:effectRef idx="0">
                  <a:schemeClr val="dk1"/>
                </a:effectRef>
                <a:fontRef idx="minor">
                  <a:schemeClr val="tx1"/>
                </a:fontRef>
              </p:style>
            </p:cxnSp>
            <p:cxnSp>
              <p:nvCxnSpPr>
                <p:cNvPr id="8" name="Gerade Verbindung 7"/>
                <p:cNvCxnSpPr/>
                <p:nvPr/>
              </p:nvCxnSpPr>
              <p:spPr>
                <a:xfrm>
                  <a:off x="2195736" y="548680"/>
                  <a:ext cx="0" cy="3672408"/>
                </a:xfrm>
                <a:prstGeom prst="line">
                  <a:avLst/>
                </a:prstGeom>
                <a:ln w="28575"/>
              </p:spPr>
              <p:style>
                <a:lnRef idx="1">
                  <a:schemeClr val="dk1"/>
                </a:lnRef>
                <a:fillRef idx="0">
                  <a:schemeClr val="dk1"/>
                </a:fillRef>
                <a:effectRef idx="0">
                  <a:schemeClr val="dk1"/>
                </a:effectRef>
                <a:fontRef idx="minor">
                  <a:schemeClr val="tx1"/>
                </a:fontRef>
              </p:style>
            </p:cxnSp>
            <p:cxnSp>
              <p:nvCxnSpPr>
                <p:cNvPr id="19" name="Gerade Verbindung 18"/>
                <p:cNvCxnSpPr/>
                <p:nvPr/>
              </p:nvCxnSpPr>
              <p:spPr>
                <a:xfrm flipH="1">
                  <a:off x="611560" y="548680"/>
                  <a:ext cx="1584176" cy="1512168"/>
                </a:xfrm>
                <a:prstGeom prst="line">
                  <a:avLst/>
                </a:prstGeom>
                <a:ln w="28575"/>
              </p:spPr>
              <p:style>
                <a:lnRef idx="1">
                  <a:schemeClr val="dk1"/>
                </a:lnRef>
                <a:fillRef idx="0">
                  <a:schemeClr val="dk1"/>
                </a:fillRef>
                <a:effectRef idx="0">
                  <a:schemeClr val="dk1"/>
                </a:effectRef>
                <a:fontRef idx="minor">
                  <a:schemeClr val="tx1"/>
                </a:fontRef>
              </p:style>
            </p:cxnSp>
            <p:cxnSp>
              <p:nvCxnSpPr>
                <p:cNvPr id="23" name="Gerade Verbindung 22"/>
                <p:cNvCxnSpPr/>
                <p:nvPr/>
              </p:nvCxnSpPr>
              <p:spPr>
                <a:xfrm flipH="1">
                  <a:off x="611560" y="4207303"/>
                  <a:ext cx="1584176" cy="1512168"/>
                </a:xfrm>
                <a:prstGeom prst="line">
                  <a:avLst/>
                </a:prstGeom>
                <a:ln w="28575"/>
              </p:spPr>
              <p:style>
                <a:lnRef idx="1">
                  <a:schemeClr val="dk1"/>
                </a:lnRef>
                <a:fillRef idx="0">
                  <a:schemeClr val="dk1"/>
                </a:fillRef>
                <a:effectRef idx="0">
                  <a:schemeClr val="dk1"/>
                </a:effectRef>
                <a:fontRef idx="minor">
                  <a:schemeClr val="tx1"/>
                </a:fontRef>
              </p:style>
            </p:cxnSp>
          </p:grpSp>
          <p:grpSp>
            <p:nvGrpSpPr>
              <p:cNvPr id="27" name="Gruppieren 26"/>
              <p:cNvGrpSpPr/>
              <p:nvPr/>
            </p:nvGrpSpPr>
            <p:grpSpPr>
              <a:xfrm>
                <a:off x="4211960" y="548680"/>
                <a:ext cx="1584176" cy="5184576"/>
                <a:chOff x="4211960" y="548680"/>
                <a:chExt cx="1584176" cy="5184576"/>
              </a:xfrm>
            </p:grpSpPr>
            <p:cxnSp>
              <p:nvCxnSpPr>
                <p:cNvPr id="22" name="Gerade Verbindung 21"/>
                <p:cNvCxnSpPr/>
                <p:nvPr/>
              </p:nvCxnSpPr>
              <p:spPr>
                <a:xfrm flipH="1">
                  <a:off x="4211960" y="548680"/>
                  <a:ext cx="1584176" cy="1512168"/>
                </a:xfrm>
                <a:prstGeom prst="line">
                  <a:avLst/>
                </a:prstGeom>
                <a:ln w="28575"/>
              </p:spPr>
              <p:style>
                <a:lnRef idx="1">
                  <a:schemeClr val="dk1"/>
                </a:lnRef>
                <a:fillRef idx="0">
                  <a:schemeClr val="dk1"/>
                </a:fillRef>
                <a:effectRef idx="0">
                  <a:schemeClr val="dk1"/>
                </a:effectRef>
                <a:fontRef idx="minor">
                  <a:schemeClr val="tx1"/>
                </a:fontRef>
              </p:style>
            </p:cxnSp>
            <p:cxnSp>
              <p:nvCxnSpPr>
                <p:cNvPr id="7" name="Gerade Verbindung 6"/>
                <p:cNvCxnSpPr/>
                <p:nvPr/>
              </p:nvCxnSpPr>
              <p:spPr>
                <a:xfrm>
                  <a:off x="4211960" y="2060848"/>
                  <a:ext cx="0" cy="3672408"/>
                </a:xfrm>
                <a:prstGeom prst="line">
                  <a:avLst/>
                </a:prstGeom>
                <a:ln w="28575"/>
              </p:spPr>
              <p:style>
                <a:lnRef idx="1">
                  <a:schemeClr val="dk1"/>
                </a:lnRef>
                <a:fillRef idx="0">
                  <a:schemeClr val="dk1"/>
                </a:fillRef>
                <a:effectRef idx="0">
                  <a:schemeClr val="dk1"/>
                </a:effectRef>
                <a:fontRef idx="minor">
                  <a:schemeClr val="tx1"/>
                </a:fontRef>
              </p:style>
            </p:cxnSp>
            <p:cxnSp>
              <p:nvCxnSpPr>
                <p:cNvPr id="9" name="Gerade Verbindung 8"/>
                <p:cNvCxnSpPr/>
                <p:nvPr/>
              </p:nvCxnSpPr>
              <p:spPr>
                <a:xfrm>
                  <a:off x="5796136" y="548680"/>
                  <a:ext cx="0" cy="3672408"/>
                </a:xfrm>
                <a:prstGeom prst="line">
                  <a:avLst/>
                </a:prstGeom>
                <a:ln w="28575"/>
              </p:spPr>
              <p:style>
                <a:lnRef idx="1">
                  <a:schemeClr val="dk1"/>
                </a:lnRef>
                <a:fillRef idx="0">
                  <a:schemeClr val="dk1"/>
                </a:fillRef>
                <a:effectRef idx="0">
                  <a:schemeClr val="dk1"/>
                </a:effectRef>
                <a:fontRef idx="minor">
                  <a:schemeClr val="tx1"/>
                </a:fontRef>
              </p:style>
            </p:cxnSp>
            <p:cxnSp>
              <p:nvCxnSpPr>
                <p:cNvPr id="24" name="Gerade Verbindung 23"/>
                <p:cNvCxnSpPr/>
                <p:nvPr/>
              </p:nvCxnSpPr>
              <p:spPr>
                <a:xfrm flipH="1">
                  <a:off x="4211960" y="4205122"/>
                  <a:ext cx="1584176" cy="1512168"/>
                </a:xfrm>
                <a:prstGeom prst="line">
                  <a:avLst/>
                </a:prstGeom>
                <a:ln w="28575"/>
              </p:spPr>
              <p:style>
                <a:lnRef idx="1">
                  <a:schemeClr val="dk1"/>
                </a:lnRef>
                <a:fillRef idx="0">
                  <a:schemeClr val="dk1"/>
                </a:fillRef>
                <a:effectRef idx="0">
                  <a:schemeClr val="dk1"/>
                </a:effectRef>
                <a:fontRef idx="minor">
                  <a:schemeClr val="tx1"/>
                </a:fontRef>
              </p:style>
            </p:cxnSp>
          </p:grpSp>
        </p:grpSp>
      </p:grpSp>
      <p:sp>
        <p:nvSpPr>
          <p:cNvPr id="20" name="Ellipse 19"/>
          <p:cNvSpPr/>
          <p:nvPr/>
        </p:nvSpPr>
        <p:spPr>
          <a:xfrm>
            <a:off x="2114492" y="4086308"/>
            <a:ext cx="216024" cy="21602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37241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4"/>
          <p:cNvSpPr txBox="1">
            <a:spLocks noChangeArrowheads="1"/>
          </p:cNvSpPr>
          <p:nvPr/>
        </p:nvSpPr>
        <p:spPr bwMode="auto">
          <a:xfrm>
            <a:off x="1042988" y="1341438"/>
            <a:ext cx="7345362" cy="2831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de-DE" altLang="de-DE" sz="4400" dirty="0" smtClean="0"/>
              <a:t>Ein „innerer Schnappschuss“ zu: </a:t>
            </a:r>
            <a:endParaRPr lang="de-DE" altLang="de-DE" sz="4400" dirty="0"/>
          </a:p>
          <a:p>
            <a:pPr algn="ctr" eaLnBrk="1" hangingPunct="1">
              <a:spcBef>
                <a:spcPct val="50000"/>
              </a:spcBef>
              <a:buFontTx/>
              <a:buNone/>
            </a:pPr>
            <a:r>
              <a:rPr lang="de-DE" altLang="de-DE" sz="6000" b="1" dirty="0"/>
              <a:t>„Hase“</a:t>
            </a:r>
            <a:r>
              <a:rPr lang="de-DE" altLang="de-DE" sz="4400" dirty="0"/>
              <a:t> </a:t>
            </a:r>
          </a:p>
        </p:txBody>
      </p:sp>
    </p:spTree>
    <p:extLst>
      <p:ext uri="{BB962C8B-B14F-4D97-AF65-F5344CB8AC3E}">
        <p14:creationId xmlns:p14="http://schemas.microsoft.com/office/powerpoint/2010/main" val="341721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4"/>
          <p:cNvSpPr txBox="1">
            <a:spLocks noChangeArrowheads="1"/>
          </p:cNvSpPr>
          <p:nvPr/>
        </p:nvSpPr>
        <p:spPr bwMode="auto">
          <a:xfrm>
            <a:off x="1042988" y="1341438"/>
            <a:ext cx="7345362" cy="2831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de-DE" altLang="de-DE" sz="4400" dirty="0" smtClean="0"/>
              <a:t>Ein „innerer Schnappschuss“ zu: </a:t>
            </a:r>
            <a:endParaRPr lang="de-DE" altLang="de-DE" sz="4400" dirty="0"/>
          </a:p>
          <a:p>
            <a:pPr algn="ctr" eaLnBrk="1" hangingPunct="1">
              <a:spcBef>
                <a:spcPct val="50000"/>
              </a:spcBef>
              <a:buFontTx/>
              <a:buNone/>
            </a:pPr>
            <a:r>
              <a:rPr lang="de-DE" altLang="de-DE" sz="6000" b="1" dirty="0" smtClean="0"/>
              <a:t>„Freiheit“</a:t>
            </a:r>
            <a:r>
              <a:rPr lang="de-DE" altLang="de-DE" sz="4400" dirty="0" smtClean="0"/>
              <a:t> </a:t>
            </a:r>
            <a:endParaRPr lang="de-DE" altLang="de-DE" sz="4400" dirty="0"/>
          </a:p>
        </p:txBody>
      </p:sp>
    </p:spTree>
    <p:extLst>
      <p:ext uri="{BB962C8B-B14F-4D97-AF65-F5344CB8AC3E}">
        <p14:creationId xmlns:p14="http://schemas.microsoft.com/office/powerpoint/2010/main" val="7932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5758274" y="4941168"/>
            <a:ext cx="2808312" cy="646331"/>
          </a:xfrm>
          <a:prstGeom prst="rect">
            <a:avLst/>
          </a:prstGeom>
          <a:noFill/>
        </p:spPr>
        <p:txBody>
          <a:bodyPr wrap="square" rtlCol="0">
            <a:spAutoFit/>
          </a:bodyPr>
          <a:lstStyle/>
          <a:p>
            <a:r>
              <a:rPr lang="de-DE" dirty="0" smtClean="0"/>
              <a:t>Finde einen Titel für das Kunstwerk!</a:t>
            </a:r>
            <a:endParaRPr lang="de-DE" dirty="0"/>
          </a:p>
        </p:txBody>
      </p:sp>
      <p:pic>
        <p:nvPicPr>
          <p:cNvPr id="2" name="Grafik 1"/>
          <p:cNvPicPr>
            <a:picLocks noChangeAspect="1"/>
          </p:cNvPicPr>
          <p:nvPr/>
        </p:nvPicPr>
        <p:blipFill rotWithShape="1">
          <a:blip r:embed="rId3" cstate="print">
            <a:extLst>
              <a:ext uri="{28A0092B-C50C-407E-A947-70E740481C1C}">
                <a14:useLocalDpi xmlns:a14="http://schemas.microsoft.com/office/drawing/2010/main" val="0"/>
              </a:ext>
            </a:extLst>
          </a:blip>
          <a:srcRect l="15151" t="14737" r="30598" b="18596"/>
          <a:stretch/>
        </p:blipFill>
        <p:spPr>
          <a:xfrm>
            <a:off x="467543" y="394366"/>
            <a:ext cx="5055553" cy="5470132"/>
          </a:xfrm>
          <a:prstGeom prst="rect">
            <a:avLst/>
          </a:prstGeom>
        </p:spPr>
      </p:pic>
    </p:spTree>
    <p:extLst>
      <p:ext uri="{BB962C8B-B14F-4D97-AF65-F5344CB8AC3E}">
        <p14:creationId xmlns:p14="http://schemas.microsoft.com/office/powerpoint/2010/main" val="4061493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5758274" y="4941168"/>
            <a:ext cx="2808312" cy="923330"/>
          </a:xfrm>
          <a:prstGeom prst="rect">
            <a:avLst/>
          </a:prstGeom>
          <a:noFill/>
        </p:spPr>
        <p:txBody>
          <a:bodyPr wrap="square" rtlCol="0">
            <a:spAutoFit/>
          </a:bodyPr>
          <a:lstStyle/>
          <a:p>
            <a:r>
              <a:rPr lang="de-DE" dirty="0" smtClean="0"/>
              <a:t>Das Kunstwerk stellt eine Glaubensaussage dar.</a:t>
            </a:r>
            <a:br>
              <a:rPr lang="de-DE" dirty="0" smtClean="0"/>
            </a:br>
            <a:r>
              <a:rPr lang="de-DE" dirty="0" smtClean="0"/>
              <a:t>Wie könnte sie lauten?</a:t>
            </a:r>
            <a:endParaRPr lang="de-DE" dirty="0"/>
          </a:p>
        </p:txBody>
      </p:sp>
      <p:pic>
        <p:nvPicPr>
          <p:cNvPr id="6" name="Grafik 5"/>
          <p:cNvPicPr>
            <a:picLocks noChangeAspect="1"/>
          </p:cNvPicPr>
          <p:nvPr/>
        </p:nvPicPr>
        <p:blipFill rotWithShape="1">
          <a:blip r:embed="rId3" cstate="print">
            <a:extLst>
              <a:ext uri="{28A0092B-C50C-407E-A947-70E740481C1C}">
                <a14:useLocalDpi xmlns:a14="http://schemas.microsoft.com/office/drawing/2010/main" val="0"/>
              </a:ext>
            </a:extLst>
          </a:blip>
          <a:srcRect l="2077" t="3471" r="5694"/>
          <a:stretch/>
        </p:blipFill>
        <p:spPr>
          <a:xfrm rot="5400000">
            <a:off x="161677" y="1019375"/>
            <a:ext cx="5523803" cy="4336006"/>
          </a:xfrm>
          <a:prstGeom prst="rect">
            <a:avLst/>
          </a:prstGeom>
        </p:spPr>
      </p:pic>
    </p:spTree>
    <p:extLst>
      <p:ext uri="{BB962C8B-B14F-4D97-AF65-F5344CB8AC3E}">
        <p14:creationId xmlns:p14="http://schemas.microsoft.com/office/powerpoint/2010/main" val="274804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247</Words>
  <Application>Microsoft Office PowerPoint</Application>
  <PresentationFormat>Bildschirmpräsentation (4:3)</PresentationFormat>
  <Paragraphs>18</Paragraphs>
  <Slides>6</Slides>
  <Notes>5</Notes>
  <HiddenSlides>0</HiddenSlides>
  <MMClips>0</MMClips>
  <ScaleCrop>false</ScaleCrop>
  <HeadingPairs>
    <vt:vector size="4" baseType="variant">
      <vt:variant>
        <vt:lpstr>Design</vt:lpstr>
      </vt:variant>
      <vt:variant>
        <vt:i4>1</vt:i4>
      </vt:variant>
      <vt:variant>
        <vt:lpstr>Folientitel</vt:lpstr>
      </vt:variant>
      <vt:variant>
        <vt:i4>6</vt:i4>
      </vt:variant>
    </vt:vector>
  </HeadingPairs>
  <TitlesOfParts>
    <vt:vector size="7" baseType="lpstr">
      <vt:lpstr>Larissa</vt:lpstr>
      <vt:lpstr>PowerPoint-Präsentation</vt:lpstr>
      <vt:lpstr>PowerPoint-Präsentation</vt:lpstr>
      <vt:lpstr>PowerPoint-Präsentation</vt:lpstr>
      <vt:lpstr>PowerPoint-Präsentation</vt:lpstr>
      <vt:lpstr>PowerPoint-Präsentation</vt:lpstr>
      <vt:lpstr>PowerPoint-Präsentation</vt:lpstr>
    </vt:vector>
  </TitlesOfParts>
  <Company>RPZ Heilsbronn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Kolb Herbert</dc:creator>
  <cp:lastModifiedBy>Kolb Herbert</cp:lastModifiedBy>
  <cp:revision>17</cp:revision>
  <dcterms:created xsi:type="dcterms:W3CDTF">2014-04-07T09:40:28Z</dcterms:created>
  <dcterms:modified xsi:type="dcterms:W3CDTF">2017-10-24T12:47:38Z</dcterms:modified>
</cp:coreProperties>
</file>